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00" r:id="rId5"/>
    <p:sldId id="301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99" r:id="rId23"/>
    <p:sldId id="298" r:id="rId24"/>
    <p:sldId id="295" r:id="rId25"/>
    <p:sldId id="296" r:id="rId26"/>
    <p:sldId id="297" r:id="rId27"/>
    <p:sldId id="294" r:id="rId28"/>
    <p:sldId id="283" r:id="rId29"/>
    <p:sldId id="284" r:id="rId30"/>
    <p:sldId id="285" r:id="rId31"/>
    <p:sldId id="286" r:id="rId32"/>
    <p:sldId id="287" r:id="rId33"/>
    <p:sldId id="337" r:id="rId34"/>
    <p:sldId id="339" r:id="rId35"/>
    <p:sldId id="288" r:id="rId36"/>
    <p:sldId id="340" r:id="rId37"/>
    <p:sldId id="341" r:id="rId38"/>
    <p:sldId id="380" r:id="rId39"/>
    <p:sldId id="289" r:id="rId40"/>
    <p:sldId id="342" r:id="rId41"/>
    <p:sldId id="343" r:id="rId42"/>
    <p:sldId id="344" r:id="rId43"/>
    <p:sldId id="345" r:id="rId44"/>
    <p:sldId id="346" r:id="rId45"/>
    <p:sldId id="347" r:id="rId46"/>
    <p:sldId id="348" r:id="rId47"/>
    <p:sldId id="349" r:id="rId48"/>
    <p:sldId id="350" r:id="rId49"/>
    <p:sldId id="351" r:id="rId50"/>
    <p:sldId id="352" r:id="rId51"/>
    <p:sldId id="381" r:id="rId52"/>
    <p:sldId id="360" r:id="rId53"/>
    <p:sldId id="361" r:id="rId54"/>
    <p:sldId id="362" r:id="rId55"/>
    <p:sldId id="363" r:id="rId56"/>
    <p:sldId id="364" r:id="rId57"/>
    <p:sldId id="365" r:id="rId58"/>
    <p:sldId id="366" r:id="rId59"/>
    <p:sldId id="367" r:id="rId60"/>
    <p:sldId id="368" r:id="rId61"/>
    <p:sldId id="369" r:id="rId62"/>
    <p:sldId id="384" r:id="rId63"/>
    <p:sldId id="383" r:id="rId64"/>
    <p:sldId id="371" r:id="rId65"/>
    <p:sldId id="372" r:id="rId66"/>
    <p:sldId id="373" r:id="rId67"/>
    <p:sldId id="374" r:id="rId68"/>
    <p:sldId id="376" r:id="rId69"/>
    <p:sldId id="375" r:id="rId70"/>
    <p:sldId id="379" r:id="rId71"/>
    <p:sldId id="377" r:id="rId72"/>
    <p:sldId id="378" r:id="rId73"/>
    <p:sldId id="335" r:id="rId74"/>
    <p:sldId id="336" r:id="rId75"/>
    <p:sldId id="385" r:id="rId76"/>
    <p:sldId id="386" r:id="rId77"/>
    <p:sldId id="387" r:id="rId78"/>
    <p:sldId id="388" r:id="rId79"/>
    <p:sldId id="389" r:id="rId8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60"/>
  </p:normalViewPr>
  <p:slideViewPr>
    <p:cSldViewPr snapToGrid="0">
      <p:cViewPr varScale="1">
        <p:scale>
          <a:sx n="78" d="100"/>
          <a:sy n="78" d="100"/>
        </p:scale>
        <p:origin x="90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A9AC8-C30A-4DD1-A210-2945109D6336}" type="datetimeFigureOut">
              <a:rPr lang="zh-TW" altLang="en-US" smtClean="0"/>
              <a:t>2017/6/19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17B39-2144-4214-A4B2-74C5E09475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5875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A9AC8-C30A-4DD1-A210-2945109D6336}" type="datetimeFigureOut">
              <a:rPr lang="zh-TW" altLang="en-US" smtClean="0"/>
              <a:t>2017/6/19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17B39-2144-4214-A4B2-74C5E09475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052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A9AC8-C30A-4DD1-A210-2945109D6336}" type="datetimeFigureOut">
              <a:rPr lang="zh-TW" altLang="en-US" smtClean="0"/>
              <a:t>2017/6/19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17B39-2144-4214-A4B2-74C5E09475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7609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A9AC8-C30A-4DD1-A210-2945109D6336}" type="datetimeFigureOut">
              <a:rPr lang="zh-TW" altLang="en-US" smtClean="0"/>
              <a:t>2017/6/19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17B39-2144-4214-A4B2-74C5E09475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078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A9AC8-C30A-4DD1-A210-2945109D6336}" type="datetimeFigureOut">
              <a:rPr lang="zh-TW" altLang="en-US" smtClean="0"/>
              <a:t>2017/6/19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17B39-2144-4214-A4B2-74C5E09475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8303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A9AC8-C30A-4DD1-A210-2945109D6336}" type="datetimeFigureOut">
              <a:rPr lang="zh-TW" altLang="en-US" smtClean="0"/>
              <a:t>2017/6/19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17B39-2144-4214-A4B2-74C5E09475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4789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A9AC8-C30A-4DD1-A210-2945109D6336}" type="datetimeFigureOut">
              <a:rPr lang="zh-TW" altLang="en-US" smtClean="0"/>
              <a:t>2017/6/19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17B39-2144-4214-A4B2-74C5E09475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1846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A9AC8-C30A-4DD1-A210-2945109D6336}" type="datetimeFigureOut">
              <a:rPr lang="zh-TW" altLang="en-US" smtClean="0"/>
              <a:t>2017/6/19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17B39-2144-4214-A4B2-74C5E09475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363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A9AC8-C30A-4DD1-A210-2945109D6336}" type="datetimeFigureOut">
              <a:rPr lang="zh-TW" altLang="en-US" smtClean="0"/>
              <a:t>2017/6/19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17B39-2144-4214-A4B2-74C5E09475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4310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A9AC8-C30A-4DD1-A210-2945109D6336}" type="datetimeFigureOut">
              <a:rPr lang="zh-TW" altLang="en-US" smtClean="0"/>
              <a:t>2017/6/19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17B39-2144-4214-A4B2-74C5E09475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5219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A9AC8-C30A-4DD1-A210-2945109D6336}" type="datetimeFigureOut">
              <a:rPr lang="zh-TW" altLang="en-US" smtClean="0"/>
              <a:t>2017/6/19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17B39-2144-4214-A4B2-74C5E09475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9540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AA9AC8-C30A-4DD1-A210-2945109D6336}" type="datetimeFigureOut">
              <a:rPr lang="zh-TW" altLang="en-US" smtClean="0"/>
              <a:t>2017/6/19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E17B39-2144-4214-A4B2-74C5E09475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7725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4343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487" y="628650"/>
            <a:ext cx="7439025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357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661987"/>
            <a:ext cx="7467600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65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37" y="647700"/>
            <a:ext cx="747712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30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962" y="623887"/>
            <a:ext cx="7458075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2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012" y="642937"/>
            <a:ext cx="741997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95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675" y="633412"/>
            <a:ext cx="7486650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414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642937"/>
            <a:ext cx="74676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73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37" y="647700"/>
            <a:ext cx="747712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597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962" y="642937"/>
            <a:ext cx="745807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6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62" y="266700"/>
            <a:ext cx="8448675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38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763" y="1634451"/>
            <a:ext cx="5449455" cy="428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50" y="766762"/>
            <a:ext cx="6210300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80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-614363"/>
            <a:ext cx="9925050" cy="808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13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-623888"/>
            <a:ext cx="9925050" cy="810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22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-623888"/>
            <a:ext cx="9925050" cy="810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364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-623888"/>
            <a:ext cx="9925050" cy="810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58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-628650"/>
            <a:ext cx="9934575" cy="811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36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2" y="-595313"/>
            <a:ext cx="9858375" cy="804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09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37" y="-595313"/>
            <a:ext cx="9915525" cy="804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735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-604838"/>
            <a:ext cx="9867900" cy="806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381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62" y="-614363"/>
            <a:ext cx="9896475" cy="808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46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650" y="1524000"/>
            <a:ext cx="48387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864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62" y="-604838"/>
            <a:ext cx="9896475" cy="806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42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087" y="762000"/>
            <a:ext cx="621982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058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562" y="742950"/>
            <a:ext cx="6238875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604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137" y="776287"/>
            <a:ext cx="618172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218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087" y="781050"/>
            <a:ext cx="621982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0160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087" y="757237"/>
            <a:ext cx="621982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395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562" y="766762"/>
            <a:ext cx="623887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57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612" y="762000"/>
            <a:ext cx="620077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949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562" y="747712"/>
            <a:ext cx="6238875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625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7" y="-604838"/>
            <a:ext cx="9877425" cy="806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056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412" y="1533525"/>
            <a:ext cx="482917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598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2" y="-623888"/>
            <a:ext cx="9858375" cy="810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048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612" y="180975"/>
            <a:ext cx="7724775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8764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087" y="209550"/>
            <a:ext cx="7743825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476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9550"/>
            <a:ext cx="77724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716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087" y="209550"/>
            <a:ext cx="7743825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150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5737"/>
            <a:ext cx="7772400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3496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0975"/>
            <a:ext cx="7772400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840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350" y="1295400"/>
            <a:ext cx="35433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212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1171575"/>
            <a:ext cx="59626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165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1171575"/>
            <a:ext cx="59626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48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887" y="1528762"/>
            <a:ext cx="484822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6576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185737"/>
            <a:ext cx="808672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114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562" y="747712"/>
            <a:ext cx="6238875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4234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75" y="-309563"/>
            <a:ext cx="9467850" cy="747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410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5" y="-309563"/>
            <a:ext cx="9429750" cy="747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122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-309563"/>
            <a:ext cx="9410700" cy="747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975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-309563"/>
            <a:ext cx="9448800" cy="747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442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-300038"/>
            <a:ext cx="9448800" cy="745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794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-309563"/>
            <a:ext cx="9448800" cy="747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8363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37" y="-300038"/>
            <a:ext cx="9458325" cy="745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174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" y="-342900"/>
            <a:ext cx="9658350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635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937" y="1543050"/>
            <a:ext cx="481012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850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-376238"/>
            <a:ext cx="9296400" cy="761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181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-347663"/>
            <a:ext cx="9686925" cy="755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8355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0238" y="-1376363"/>
            <a:ext cx="15992475" cy="961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2446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-338138"/>
            <a:ext cx="9686925" cy="753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4180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-357188"/>
            <a:ext cx="9677400" cy="757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7316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7" y="-342900"/>
            <a:ext cx="9648825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879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2" y="-357188"/>
            <a:ext cx="9667875" cy="757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729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7" y="-347663"/>
            <a:ext cx="9305925" cy="755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8801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5" y="-371475"/>
            <a:ext cx="9277350" cy="760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478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-361950"/>
            <a:ext cx="9334500" cy="7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235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175" y="1528762"/>
            <a:ext cx="481965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46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7" y="-352425"/>
            <a:ext cx="9305925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8690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-357188"/>
            <a:ext cx="9334500" cy="757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609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7" y="-357188"/>
            <a:ext cx="9305925" cy="757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979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-366713"/>
            <a:ext cx="9334500" cy="759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084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5" y="-357188"/>
            <a:ext cx="9353550" cy="757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3939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7" y="-338138"/>
            <a:ext cx="9305925" cy="753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2905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7" y="-371475"/>
            <a:ext cx="9305925" cy="760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036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7" y="-352425"/>
            <a:ext cx="9305925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0803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7" y="-361950"/>
            <a:ext cx="9305925" cy="7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751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-371475"/>
            <a:ext cx="9334500" cy="760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75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547812"/>
            <a:ext cx="487680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597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5" y="1538287"/>
            <a:ext cx="485775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637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0</Words>
  <Application>Microsoft Office PowerPoint</Application>
  <PresentationFormat>寬螢幕</PresentationFormat>
  <Paragraphs>0</Paragraphs>
  <Slides>79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79</vt:i4>
      </vt:variant>
    </vt:vector>
  </HeadingPairs>
  <TitlesOfParts>
    <vt:vector size="84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Student</dc:creator>
  <cp:lastModifiedBy>Student</cp:lastModifiedBy>
  <cp:revision>42</cp:revision>
  <dcterms:created xsi:type="dcterms:W3CDTF">2017-04-10T08:48:35Z</dcterms:created>
  <dcterms:modified xsi:type="dcterms:W3CDTF">2017-06-18T17:56:55Z</dcterms:modified>
</cp:coreProperties>
</file>